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7" r:id="rId4"/>
    <p:sldId id="263" r:id="rId5"/>
    <p:sldId id="261" r:id="rId6"/>
    <p:sldId id="264" r:id="rId7"/>
    <p:sldId id="262" r:id="rId8"/>
    <p:sldId id="259" r:id="rId9"/>
    <p:sldId id="257" r:id="rId10"/>
    <p:sldId id="268" r:id="rId11"/>
    <p:sldId id="270" r:id="rId12"/>
    <p:sldId id="265" r:id="rId13"/>
    <p:sldId id="266" r:id="rId14"/>
    <p:sldId id="258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B55-950C-4C1B-B28E-F28069C3D39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E21D-8407-48EB-AC04-44F0C61CC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0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B55-950C-4C1B-B28E-F28069C3D39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E21D-8407-48EB-AC04-44F0C61CC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B55-950C-4C1B-B28E-F28069C3D39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E21D-8407-48EB-AC04-44F0C61CC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3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B55-950C-4C1B-B28E-F28069C3D39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E21D-8407-48EB-AC04-44F0C61CC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7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B55-950C-4C1B-B28E-F28069C3D39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E21D-8407-48EB-AC04-44F0C61CC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B55-950C-4C1B-B28E-F28069C3D39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E21D-8407-48EB-AC04-44F0C61CC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7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B55-950C-4C1B-B28E-F28069C3D39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E21D-8407-48EB-AC04-44F0C61CC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B55-950C-4C1B-B28E-F28069C3D39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E21D-8407-48EB-AC04-44F0C61CC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76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B55-950C-4C1B-B28E-F28069C3D39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E21D-8407-48EB-AC04-44F0C61CC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5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B55-950C-4C1B-B28E-F28069C3D39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E21D-8407-48EB-AC04-44F0C61CC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6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AB55-950C-4C1B-B28E-F28069C3D39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E21D-8407-48EB-AC04-44F0C61CC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1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AB55-950C-4C1B-B28E-F28069C3D39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AE21D-8407-48EB-AC04-44F0C61CC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2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50 - low resolution YuYa_gray whale calf_новый разме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363" y="1"/>
            <a:ext cx="10834491" cy="6876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8032" y="374799"/>
            <a:ext cx="7772400" cy="147002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Тема: «Знания</a:t>
            </a:r>
            <a:r>
              <a:rPr lang="ru-RU" b="1" dirty="0" smtClean="0"/>
              <a:t>, полученные во время </a:t>
            </a:r>
            <a:r>
              <a:rPr lang="ru-RU" b="1" dirty="0" smtClean="0"/>
              <a:t>исследований, </a:t>
            </a:r>
            <a:r>
              <a:rPr lang="ru-RU" b="1" dirty="0" smtClean="0"/>
              <a:t>помогают сохранять серых </a:t>
            </a:r>
            <a:r>
              <a:rPr lang="ru-RU" b="1" dirty="0" smtClean="0"/>
              <a:t>китов»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797152"/>
            <a:ext cx="876217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Конкурс </a:t>
            </a:r>
            <a:r>
              <a:rPr lang="ru-RU" sz="2500" b="1" dirty="0">
                <a:solidFill>
                  <a:schemeClr val="bg1"/>
                </a:solidFill>
              </a:rPr>
              <a:t>«Имя кита</a:t>
            </a:r>
            <a:r>
              <a:rPr lang="ru-RU" sz="2500" b="1" dirty="0" smtClean="0">
                <a:solidFill>
                  <a:schemeClr val="bg1"/>
                </a:solidFill>
              </a:rPr>
              <a:t>» проводится </a:t>
            </a:r>
            <a:r>
              <a:rPr lang="ru-RU" sz="2500" b="1" dirty="0">
                <a:solidFill>
                  <a:schemeClr val="bg1"/>
                </a:solidFill>
              </a:rPr>
              <a:t>Клубом «Бумеранг» </a:t>
            </a:r>
            <a:endParaRPr lang="ru-RU" sz="25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при </a:t>
            </a:r>
            <a:r>
              <a:rPr lang="ru-RU" sz="2500" b="1" dirty="0">
                <a:solidFill>
                  <a:schemeClr val="bg1"/>
                </a:solidFill>
              </a:rPr>
              <a:t>поддержке компании «Эксон </a:t>
            </a:r>
            <a:r>
              <a:rPr lang="ru-RU" sz="2500" b="1" dirty="0" err="1">
                <a:solidFill>
                  <a:schemeClr val="bg1"/>
                </a:solidFill>
              </a:rPr>
              <a:t>Нефтегаз</a:t>
            </a:r>
            <a:r>
              <a:rPr lang="ru-RU" sz="2500" b="1" dirty="0">
                <a:solidFill>
                  <a:schemeClr val="bg1"/>
                </a:solidFill>
              </a:rPr>
              <a:t> Лимитед», </a:t>
            </a:r>
            <a:endParaRPr lang="ru-RU" sz="25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оператора </a:t>
            </a:r>
            <a:r>
              <a:rPr lang="ru-RU" sz="2500" b="1" dirty="0">
                <a:solidFill>
                  <a:schemeClr val="bg1"/>
                </a:solidFill>
              </a:rPr>
              <a:t>проекта «Сахалин-1</a:t>
            </a:r>
            <a:r>
              <a:rPr lang="ru-RU" sz="2500" b="1" dirty="0" smtClean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6211850"/>
            <a:ext cx="228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Фото: Юрий Яковлев.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рый кит-8830_новый разме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"/>
            <a:ext cx="9144000" cy="59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588224" y="5733256"/>
            <a:ext cx="228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Фото: Юрий Яковлев.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:\Занятие о серых китах\презентация\обьъект питания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068" y="1844824"/>
            <a:ext cx="3312368" cy="220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Занятие о серых китах\презентация\обьъект питания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79586"/>
            <a:ext cx="3312368" cy="215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Занятие о серых китах\презентация\обьъект питания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9" y="3835421"/>
            <a:ext cx="3312368" cy="220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Занятие о серых китах\презентация\обьъект питания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9348"/>
            <a:ext cx="3312368" cy="220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Занятие о серых китах\презентация\обьъект питания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1" y="163846"/>
            <a:ext cx="3312368" cy="215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61653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Типичная пища серых китов </a:t>
            </a:r>
            <a:r>
              <a:rPr lang="ru-RU" dirty="0" err="1" smtClean="0"/>
              <a:t>охотско</a:t>
            </a:r>
            <a:r>
              <a:rPr lang="ru-RU" dirty="0" smtClean="0"/>
              <a:t>-корейской популяции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3681" y="3284984"/>
            <a:ext cx="228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Фото: Юрий Яковлев.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2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ket-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09" y="0"/>
            <a:ext cx="60626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1" y="5445223"/>
            <a:ext cx="237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Фото из книги </a:t>
            </a:r>
            <a:r>
              <a:rPr lang="ru-RU" sz="1200" dirty="0" err="1"/>
              <a:t>О.Ю.Тюрневой</a:t>
            </a:r>
            <a:r>
              <a:rPr lang="ru-RU" sz="1200" dirty="0"/>
              <a:t>, </a:t>
            </a:r>
            <a:r>
              <a:rPr lang="ru-RU" sz="1200" dirty="0" err="1"/>
              <a:t>Ю.М.Яковлева</a:t>
            </a:r>
            <a:r>
              <a:rPr lang="ru-RU" sz="1200" dirty="0"/>
              <a:t>, </a:t>
            </a:r>
            <a:r>
              <a:rPr lang="ru-RU" sz="1200" dirty="0" err="1"/>
              <a:t>К.Томбах</a:t>
            </a:r>
            <a:r>
              <a:rPr lang="ru-RU" sz="1200" dirty="0"/>
              <a:t> Райт, </a:t>
            </a:r>
            <a:r>
              <a:rPr lang="ru-RU" sz="1200" dirty="0" err="1"/>
              <a:t>С.Мейер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 smtClean="0"/>
              <a:t>«</a:t>
            </a:r>
            <a:r>
              <a:rPr lang="ru-RU" sz="1200" dirty="0"/>
              <a:t>Серые киты </a:t>
            </a:r>
            <a:r>
              <a:rPr lang="ru-RU" sz="1200" dirty="0" err="1"/>
              <a:t>охотско</a:t>
            </a:r>
            <a:r>
              <a:rPr lang="ru-RU" sz="1200" dirty="0"/>
              <a:t>-корейской популяции серых китов у берегов острова Сахалин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20688"/>
            <a:ext cx="2376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Кит Туз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157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ket-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26" y="0"/>
            <a:ext cx="5302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1" y="5445223"/>
            <a:ext cx="237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Фото из книги </a:t>
            </a:r>
            <a:r>
              <a:rPr lang="ru-RU" sz="1200" dirty="0" err="1"/>
              <a:t>О.Ю.Тюрневой</a:t>
            </a:r>
            <a:r>
              <a:rPr lang="ru-RU" sz="1200" dirty="0"/>
              <a:t>, </a:t>
            </a:r>
            <a:r>
              <a:rPr lang="ru-RU" sz="1200" dirty="0" err="1"/>
              <a:t>Ю.М.Яковлева</a:t>
            </a:r>
            <a:r>
              <a:rPr lang="ru-RU" sz="1200" dirty="0"/>
              <a:t>, </a:t>
            </a:r>
            <a:r>
              <a:rPr lang="ru-RU" sz="1200" dirty="0" err="1"/>
              <a:t>К.Томбах</a:t>
            </a:r>
            <a:r>
              <a:rPr lang="ru-RU" sz="1200" dirty="0"/>
              <a:t> Райт, </a:t>
            </a:r>
            <a:r>
              <a:rPr lang="ru-RU" sz="1200" dirty="0" err="1"/>
              <a:t>С.Мейер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 smtClean="0"/>
              <a:t>«</a:t>
            </a:r>
            <a:r>
              <a:rPr lang="ru-RU" sz="1200" dirty="0"/>
              <a:t>Серые киты </a:t>
            </a:r>
            <a:r>
              <a:rPr lang="ru-RU" sz="1200" dirty="0" err="1"/>
              <a:t>охотско</a:t>
            </a:r>
            <a:r>
              <a:rPr lang="ru-RU" sz="1200" dirty="0"/>
              <a:t>-корейской популяции серых китов у берегов острова Сахалин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20688"/>
            <a:ext cx="2376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Кит Перо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822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dy of gray whale 5- yuri yakovlev photo 2002_новый разме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75"/>
            <a:ext cx="9144000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588224" y="5733256"/>
            <a:ext cx="228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Фото: Юрий Яковлев.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112568" cy="6828899"/>
          </a:xfrm>
        </p:spPr>
      </p:pic>
      <p:sp>
        <p:nvSpPr>
          <p:cNvPr id="5" name="TextBox 4"/>
          <p:cNvSpPr txBox="1"/>
          <p:nvPr/>
        </p:nvSpPr>
        <p:spPr>
          <a:xfrm>
            <a:off x="467544" y="508518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Место нагула серых китов </a:t>
            </a:r>
            <a:r>
              <a:rPr lang="ru-RU" dirty="0" err="1" smtClean="0"/>
              <a:t>охотско</a:t>
            </a:r>
            <a:r>
              <a:rPr lang="ru-RU" dirty="0" smtClean="0"/>
              <a:t>-корейской популяции у берегов острова Сахалин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Иллюстрация из </a:t>
            </a:r>
            <a:r>
              <a:rPr lang="ru-RU" sz="1200" dirty="0"/>
              <a:t>книги </a:t>
            </a:r>
            <a:r>
              <a:rPr lang="ru-RU" sz="1200" dirty="0" err="1"/>
              <a:t>О.Ю.Тюрневой</a:t>
            </a:r>
            <a:r>
              <a:rPr lang="ru-RU" sz="1200" dirty="0"/>
              <a:t>, </a:t>
            </a:r>
            <a:r>
              <a:rPr lang="ru-RU" sz="1200" dirty="0" err="1"/>
              <a:t>Ю.М.Яковлева</a:t>
            </a:r>
            <a:r>
              <a:rPr lang="ru-RU" sz="1200" dirty="0"/>
              <a:t>, </a:t>
            </a:r>
            <a:r>
              <a:rPr lang="ru-RU" sz="1200" dirty="0" err="1"/>
              <a:t>К.Томбах</a:t>
            </a:r>
            <a:r>
              <a:rPr lang="ru-RU" sz="1200" dirty="0"/>
              <a:t> Райт, </a:t>
            </a:r>
            <a:r>
              <a:rPr lang="ru-RU" sz="1200" dirty="0" err="1"/>
              <a:t>С.Мейер</a:t>
            </a:r>
            <a:r>
              <a:rPr lang="ru-RU" sz="1200" dirty="0"/>
              <a:t> «Серые киты </a:t>
            </a:r>
            <a:r>
              <a:rPr lang="ru-RU" sz="1200" dirty="0" err="1"/>
              <a:t>охотско</a:t>
            </a:r>
            <a:r>
              <a:rPr lang="ru-RU" sz="1200" dirty="0"/>
              <a:t>-корейской популяции серых китов у берегов острова Сахалин</a:t>
            </a:r>
            <a:r>
              <a:rPr lang="ru-RU" sz="1200" dirty="0" smtClean="0"/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552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рый кит 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418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465313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серых китов примечательная внешность, которая помогает их узнать. У серых  китов практически отсутствует спинной плавник. Вместо него на спине имеется слабо выраженный горб. </a:t>
            </a:r>
          </a:p>
          <a:p>
            <a:r>
              <a:rPr lang="ru-RU" dirty="0"/>
              <a:t>Тело кита покрыто узором из пятен. Появление многочисленных светлых пятен на туловище и голове серого кита связано с постоянным присутствием усоногих раков.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22410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Рисунок: Алёна Чернявская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ket-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67826" cy="63742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4462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Фото из книги </a:t>
            </a:r>
            <a:r>
              <a:rPr lang="ru-RU" sz="1200" dirty="0" err="1"/>
              <a:t>О.Ю.Тюрневой</a:t>
            </a:r>
            <a:r>
              <a:rPr lang="ru-RU" sz="1200" dirty="0"/>
              <a:t>, </a:t>
            </a:r>
            <a:r>
              <a:rPr lang="ru-RU" sz="1200" dirty="0" err="1"/>
              <a:t>Ю.М.Яковлева</a:t>
            </a:r>
            <a:r>
              <a:rPr lang="ru-RU" sz="1200" dirty="0"/>
              <a:t>, </a:t>
            </a:r>
            <a:r>
              <a:rPr lang="ru-RU" sz="1200" dirty="0" err="1"/>
              <a:t>К.Томбах</a:t>
            </a:r>
            <a:r>
              <a:rPr lang="ru-RU" sz="1200" dirty="0"/>
              <a:t> Райт, </a:t>
            </a:r>
            <a:r>
              <a:rPr lang="ru-RU" sz="1200" dirty="0" err="1"/>
              <a:t>С.Мейер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 smtClean="0"/>
              <a:t>«</a:t>
            </a:r>
            <a:r>
              <a:rPr lang="ru-RU" sz="1200" dirty="0"/>
              <a:t>Серые киты </a:t>
            </a:r>
            <a:r>
              <a:rPr lang="ru-RU" sz="1200" dirty="0" err="1"/>
              <a:t>охотско</a:t>
            </a:r>
            <a:r>
              <a:rPr lang="ru-RU" sz="1200" dirty="0"/>
              <a:t>-корейской популяции серых китов у берегов острова Сахалин</a:t>
            </a:r>
            <a:r>
              <a:rPr lang="ru-RU" sz="1200" dirty="0" smtClean="0"/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770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561 - low res YuYa_gray whale fluke as the nice aspect for identificatation_новый разме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738"/>
            <a:ext cx="9144000" cy="572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588224" y="5733256"/>
            <a:ext cx="228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Фото: Юрий Яковлев.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ket-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830880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188639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Фото из книги </a:t>
            </a:r>
            <a:r>
              <a:rPr lang="ru-RU" sz="1200" dirty="0" err="1">
                <a:solidFill>
                  <a:schemeClr val="bg1"/>
                </a:solidFill>
              </a:rPr>
              <a:t>О.Ю.Тюрневой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Ю.М.Яковлева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К.Томбах</a:t>
            </a:r>
            <a:r>
              <a:rPr lang="ru-RU" sz="1200" dirty="0">
                <a:solidFill>
                  <a:schemeClr val="bg1"/>
                </a:solidFill>
              </a:rPr>
              <a:t> Райт, </a:t>
            </a:r>
            <a:r>
              <a:rPr lang="ru-RU" sz="1200" dirty="0" err="1">
                <a:solidFill>
                  <a:schemeClr val="bg1"/>
                </a:solidFill>
              </a:rPr>
              <a:t>С.Мейер</a:t>
            </a:r>
            <a:r>
              <a:rPr lang="ru-RU" sz="1200" dirty="0">
                <a:solidFill>
                  <a:schemeClr val="bg1"/>
                </a:solidFill>
              </a:rPr>
              <a:t> «Серые киты </a:t>
            </a:r>
            <a:r>
              <a:rPr lang="ru-RU" sz="1200" dirty="0" err="1">
                <a:solidFill>
                  <a:schemeClr val="bg1"/>
                </a:solidFill>
              </a:rPr>
              <a:t>охотско</a:t>
            </a:r>
            <a:r>
              <a:rPr lang="ru-RU" sz="1200" dirty="0">
                <a:solidFill>
                  <a:schemeClr val="bg1"/>
                </a:solidFill>
              </a:rPr>
              <a:t>-корейской популяции серых китов у берегов острова Сахалин</a:t>
            </a:r>
            <a:r>
              <a:rPr lang="ru-RU" sz="1200" dirty="0" smtClean="0">
                <a:solidFill>
                  <a:schemeClr val="bg1"/>
                </a:solidFill>
              </a:rPr>
              <a:t>»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ket-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7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61653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Серый кит кормится на мелководье у берегов острова Сахалин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Фото из книги </a:t>
            </a:r>
            <a:r>
              <a:rPr lang="ru-RU" sz="1200" dirty="0" err="1"/>
              <a:t>О.Ю.Тюрневой</a:t>
            </a:r>
            <a:r>
              <a:rPr lang="ru-RU" sz="1200" dirty="0"/>
              <a:t>, </a:t>
            </a:r>
            <a:r>
              <a:rPr lang="ru-RU" sz="1200" dirty="0" err="1"/>
              <a:t>Ю.М.Яковлева</a:t>
            </a:r>
            <a:r>
              <a:rPr lang="ru-RU" sz="1200" dirty="0"/>
              <a:t>, </a:t>
            </a:r>
            <a:r>
              <a:rPr lang="ru-RU" sz="1200" dirty="0" err="1"/>
              <a:t>К.Томбах</a:t>
            </a:r>
            <a:r>
              <a:rPr lang="ru-RU" sz="1200" dirty="0"/>
              <a:t> Райт, </a:t>
            </a:r>
            <a:r>
              <a:rPr lang="ru-RU" sz="1200" dirty="0" err="1"/>
              <a:t>С.Мейер</a:t>
            </a:r>
            <a:r>
              <a:rPr lang="ru-RU" sz="1200" dirty="0"/>
              <a:t> «Серые киты </a:t>
            </a:r>
            <a:r>
              <a:rPr lang="ru-RU" sz="1200" dirty="0" err="1"/>
              <a:t>охотско</a:t>
            </a:r>
            <a:r>
              <a:rPr lang="ru-RU" sz="1200" dirty="0"/>
              <a:t>-корейской популяции серых китов у берегов острова Сахалин</a:t>
            </a:r>
            <a:r>
              <a:rPr lang="ru-RU" sz="1200" dirty="0" smtClean="0"/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101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36_новый разме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588224" y="5867980"/>
            <a:ext cx="228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Фото: Юрий Яковлев.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ow of gray whale_новый разме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13"/>
            <a:ext cx="9144000" cy="5894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588224" y="5733256"/>
            <a:ext cx="228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Фото: Юрий Яковлев.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296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HP</dc:creator>
  <cp:lastModifiedBy>HP</cp:lastModifiedBy>
  <cp:revision>11</cp:revision>
  <dcterms:created xsi:type="dcterms:W3CDTF">2017-04-03T15:07:43Z</dcterms:created>
  <dcterms:modified xsi:type="dcterms:W3CDTF">2017-04-03T15:53:16Z</dcterms:modified>
</cp:coreProperties>
</file>